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6" y="-8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52BA740-3811-41CD-88DE-063352CEF19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E420484-FEEA-413C-970D-B04212C45E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A740-3811-41CD-88DE-063352CEF19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0484-FEEA-413C-970D-B04212C45E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A740-3811-41CD-88DE-063352CEF19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0484-FEEA-413C-970D-B04212C45E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A740-3811-41CD-88DE-063352CEF19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0484-FEEA-413C-970D-B04212C45E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A740-3811-41CD-88DE-063352CEF19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0484-FEEA-413C-970D-B04212C45E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A740-3811-41CD-88DE-063352CEF19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0484-FEEA-413C-970D-B04212C45E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A740-3811-41CD-88DE-063352CEF19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0484-FEEA-413C-970D-B04212C45E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A740-3811-41CD-88DE-063352CEF19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0484-FEEA-413C-970D-B04212C45E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A740-3811-41CD-88DE-063352CEF19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0484-FEEA-413C-970D-B04212C45E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A740-3811-41CD-88DE-063352CEF19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0484-FEEA-413C-970D-B04212C45E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A740-3811-41CD-88DE-063352CEF19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0484-FEEA-413C-970D-B04212C45E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52BA740-3811-41CD-88DE-063352CEF19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E420484-FEEA-413C-970D-B04212C45E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365" y="1628800"/>
            <a:ext cx="3313355" cy="278183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Мастер класс</a:t>
            </a:r>
            <a:br>
              <a:rPr lang="ru-RU" dirty="0" smtClean="0"/>
            </a:br>
            <a:r>
              <a:rPr lang="ru-RU" dirty="0" smtClean="0"/>
              <a:t> «</a:t>
            </a:r>
            <a:r>
              <a:rPr lang="ru-RU" dirty="0" err="1" smtClean="0"/>
              <a:t>Маслёна</a:t>
            </a:r>
            <a:r>
              <a:rPr lang="ru-RU" dirty="0" smtClean="0"/>
              <a:t>» </a:t>
            </a:r>
            <a:r>
              <a:rPr lang="ru-RU" sz="2700" dirty="0" smtClean="0"/>
              <a:t>для Масленицы</a:t>
            </a: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ru-RU" dirty="0" smtClean="0"/>
              <a:t>МОУДО «ТЦДТ»</a:t>
            </a:r>
          </a:p>
          <a:p>
            <a:pPr algn="ctr"/>
            <a:r>
              <a:rPr lang="ru-RU" dirty="0" smtClean="0"/>
              <a:t>Мастерская «Сирин»</a:t>
            </a:r>
          </a:p>
          <a:p>
            <a:pPr algn="ctr"/>
            <a:r>
              <a:rPr lang="ru-RU" dirty="0" smtClean="0"/>
              <a:t>Педагог Горячева Елена Анатольевна</a:t>
            </a:r>
          </a:p>
          <a:p>
            <a:pPr algn="ctr"/>
            <a:endParaRPr lang="ru-RU" dirty="0"/>
          </a:p>
          <a:p>
            <a:pPr algn="ctr"/>
            <a:r>
              <a:rPr lang="ru-RU" smtClean="0"/>
              <a:t>         </a:t>
            </a:r>
            <a:r>
              <a:rPr lang="ru-RU" dirty="0" smtClean="0"/>
              <a:t>2020 г.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004" y="836712"/>
            <a:ext cx="3510390" cy="46805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538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Необходимые материалы для работы.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440" y="2204864"/>
            <a:ext cx="3240360" cy="4320480"/>
          </a:xfrm>
        </p:spPr>
      </p:pic>
    </p:spTree>
    <p:extLst>
      <p:ext uri="{BB962C8B-B14F-4D97-AF65-F5344CB8AC3E}">
        <p14:creationId xmlns="" xmlns:p14="http://schemas.microsoft.com/office/powerpoint/2010/main" val="427740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/>
              <a:t>На картон или другую любую основу клеем ПВА наносим круг и прижимаем скатанный из солёного теста шарик.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244" y="2312988"/>
            <a:ext cx="2618962" cy="3494087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777728"/>
            <a:ext cx="3419475" cy="2564606"/>
          </a:xfrm>
        </p:spPr>
      </p:pic>
    </p:spTree>
    <p:extLst>
      <p:ext uri="{BB962C8B-B14F-4D97-AF65-F5344CB8AC3E}">
        <p14:creationId xmlns="" xmlns:p14="http://schemas.microsoft.com/office/powerpoint/2010/main" val="363249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Наносим полоски клея , рисуя ручки, и прижимаем жгутики из солёного теста.</a:t>
            </a:r>
            <a:endParaRPr lang="ru-RU" sz="2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348704"/>
            <a:ext cx="2834986" cy="3782295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276872"/>
            <a:ext cx="2890416" cy="3853888"/>
          </a:xfrm>
        </p:spPr>
      </p:pic>
    </p:spTree>
    <p:extLst>
      <p:ext uri="{BB962C8B-B14F-4D97-AF65-F5344CB8AC3E}">
        <p14:creationId xmlns="" xmlns:p14="http://schemas.microsoft.com/office/powerpoint/2010/main" val="175798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/>
              <a:t>Стекой отделяем большой пальчик на руке, а остальные –продавливаем стекой, не разрезая.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244" y="2312988"/>
            <a:ext cx="2618962" cy="349408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281" y="2312988"/>
            <a:ext cx="2618962" cy="3494087"/>
          </a:xfrm>
        </p:spPr>
      </p:pic>
    </p:spTree>
    <p:extLst>
      <p:ext uri="{BB962C8B-B14F-4D97-AF65-F5344CB8AC3E}">
        <p14:creationId xmlns="" xmlns:p14="http://schemas.microsoft.com/office/powerpoint/2010/main" val="77470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Берём салфетку и складываем  её 2 раза на уголок.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244" y="2312988"/>
            <a:ext cx="2618962" cy="349408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281" y="2312988"/>
            <a:ext cx="2618962" cy="3494087"/>
          </a:xfrm>
        </p:spPr>
      </p:pic>
    </p:spTree>
    <p:extLst>
      <p:ext uri="{BB962C8B-B14F-4D97-AF65-F5344CB8AC3E}">
        <p14:creationId xmlns="" xmlns:p14="http://schemas.microsoft.com/office/powerpoint/2010/main" val="76686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С уголка, начинаем делать «веер», проглаживая складки.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244" y="2312988"/>
            <a:ext cx="2618962" cy="349408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281" y="2312988"/>
            <a:ext cx="2618962" cy="3494087"/>
          </a:xfrm>
        </p:spPr>
      </p:pic>
    </p:spTree>
    <p:extLst>
      <p:ext uri="{BB962C8B-B14F-4D97-AF65-F5344CB8AC3E}">
        <p14:creationId xmlns="" xmlns:p14="http://schemas.microsoft.com/office/powerpoint/2010/main" val="28804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129614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Теперь «делаем примерку</a:t>
            </a:r>
            <a:r>
              <a:rPr lang="ru-RU" sz="2400" dirty="0" smtClean="0"/>
              <a:t>» </a:t>
            </a:r>
            <a:r>
              <a:rPr lang="ru-RU" sz="2400" dirty="0" smtClean="0"/>
              <a:t>и обрезаем низ, закругляя уголки. Затем приклеиваем верх салфетки.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76872"/>
            <a:ext cx="2969870" cy="396225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276872"/>
            <a:ext cx="2921059" cy="3897130"/>
          </a:xfrm>
        </p:spPr>
      </p:pic>
    </p:spTree>
    <p:extLst>
      <p:ext uri="{BB962C8B-B14F-4D97-AF65-F5344CB8AC3E}">
        <p14:creationId xmlns="" xmlns:p14="http://schemas.microsoft.com/office/powerpoint/2010/main" val="57576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3394472" cy="45259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32656"/>
            <a:ext cx="3394472" cy="4525963"/>
          </a:xfrm>
        </p:spPr>
      </p:pic>
      <p:pic>
        <p:nvPicPr>
          <p:cNvPr id="1026" name="Picture 2" descr="C:\Users\п\Новая папка\Saved Games\Desktop\31.01.фото работа\кукла масленица (18)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132856"/>
            <a:ext cx="3240463" cy="43204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0022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Намазываем разведённым клеем ПВА всю «голову» куклы и накладываем салфетку.</a:t>
            </a:r>
            <a:endParaRPr lang="ru-RU" sz="24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328" y="2312988"/>
            <a:ext cx="2104794" cy="3494087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281" y="2312988"/>
            <a:ext cx="2618962" cy="3494087"/>
          </a:xfrm>
        </p:spPr>
      </p:pic>
    </p:spTree>
    <p:extLst>
      <p:ext uri="{BB962C8B-B14F-4D97-AF65-F5344CB8AC3E}">
        <p14:creationId xmlns="" xmlns:p14="http://schemas.microsoft.com/office/powerpoint/2010/main" val="365406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6117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Салфетку прижимаем и «формируем» кистью косыночку.</a:t>
            </a:r>
            <a:endParaRPr lang="ru-RU" sz="24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480" y="2312988"/>
            <a:ext cx="2899496" cy="3907861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932" y="2312988"/>
            <a:ext cx="2857369" cy="3852316"/>
          </a:xfrm>
        </p:spPr>
      </p:pic>
    </p:spTree>
    <p:extLst>
      <p:ext uri="{BB962C8B-B14F-4D97-AF65-F5344CB8AC3E}">
        <p14:creationId xmlns="" xmlns:p14="http://schemas.microsoft.com/office/powerpoint/2010/main" val="88168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/>
              <a:t>Затем  «делаем» лицо: глазки, носик, ротик –шарики. Накладываем на смазанное клеем пространство.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244" y="2312988"/>
            <a:ext cx="2618962" cy="349408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281" y="2312988"/>
            <a:ext cx="2618962" cy="3494087"/>
          </a:xfrm>
        </p:spPr>
      </p:pic>
    </p:spTree>
    <p:extLst>
      <p:ext uri="{BB962C8B-B14F-4D97-AF65-F5344CB8AC3E}">
        <p14:creationId xmlns="" xmlns:p14="http://schemas.microsoft.com/office/powerpoint/2010/main" val="366512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Из жгутика делаем «чёлочку. Готовое «личико» можно раскрасить.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09" y="1916832"/>
            <a:ext cx="2915897" cy="389024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281" y="1990008"/>
            <a:ext cx="2861924" cy="3815898"/>
          </a:xfrm>
        </p:spPr>
      </p:pic>
    </p:spTree>
    <p:extLst>
      <p:ext uri="{BB962C8B-B14F-4D97-AF65-F5344CB8AC3E}">
        <p14:creationId xmlns="" xmlns:p14="http://schemas.microsoft.com/office/powerpoint/2010/main" val="306708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2564904"/>
            <a:ext cx="7024744" cy="115212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Вот такие </a:t>
            </a:r>
            <a:r>
              <a:rPr lang="ru-RU" sz="2800" dirty="0" err="1" smtClean="0"/>
              <a:t>Маслёны</a:t>
            </a:r>
            <a:r>
              <a:rPr lang="ru-RU" sz="2800" dirty="0" smtClean="0"/>
              <a:t> получаются!</a:t>
            </a:r>
            <a:br>
              <a:rPr lang="ru-RU" sz="2800" dirty="0" smtClean="0"/>
            </a:br>
            <a:r>
              <a:rPr lang="ru-RU" sz="2800" dirty="0" smtClean="0"/>
              <a:t>Спасибо за внимание!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717032"/>
            <a:ext cx="2026898" cy="270418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861048"/>
            <a:ext cx="1800199" cy="2401735"/>
          </a:xfrm>
        </p:spPr>
      </p:pic>
      <p:pic>
        <p:nvPicPr>
          <p:cNvPr id="1026" name="Picture 2" descr="C:\Users\п\Новая папка\Saved Games\Desktop\фото работа 3.02\IMG_213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579" y="764704"/>
            <a:ext cx="1566224" cy="20882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\Новая папка\Saved Games\Desktop\фото работа 3.02\IMG_213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72053"/>
            <a:ext cx="1512168" cy="2016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\Новая папка\Saved Games\Desktop\фото работа 3.02\IMG_2130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415" y="553096"/>
            <a:ext cx="1647365" cy="21964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\Новая папка\Saved Games\Desktop\фото работа 3.02\IMG_2129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05064"/>
            <a:ext cx="1728248" cy="2304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5905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712</TotalTime>
  <Words>169</Words>
  <Application>Microsoft Office PowerPoint</Application>
  <PresentationFormat>Экран (4:3)</PresentationFormat>
  <Paragraphs>18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Остин</vt:lpstr>
      <vt:lpstr>Мастер класс  «Маслёна» для Масленицы</vt:lpstr>
      <vt:lpstr>Необходимые материалы для работы.</vt:lpstr>
      <vt:lpstr>На картон или другую любую основу клеем ПВА наносим круг и прижимаем скатанный из солёного теста шарик.</vt:lpstr>
      <vt:lpstr>Наносим полоски клея , рисуя ручки, и прижимаем жгутики из солёного теста.</vt:lpstr>
      <vt:lpstr>Стекой отделяем большой пальчик на руке, а остальные –продавливаем стекой, не разрезая.</vt:lpstr>
      <vt:lpstr>Берём салфетку и складываем  её 2 раза на уголок.</vt:lpstr>
      <vt:lpstr>С уголка, начинаем делать «веер», проглаживая складки.</vt:lpstr>
      <vt:lpstr>Теперь «делаем примерку» и обрезаем низ, закругляя уголки. Затем приклеиваем верх салфетки.</vt:lpstr>
      <vt:lpstr>Слайд 9</vt:lpstr>
      <vt:lpstr>Намазываем разведённым клеем ПВА всю «голову» куклы и накладываем салфетку.</vt:lpstr>
      <vt:lpstr>Салфетку прижимаем и «формируем» кистью косыночку.</vt:lpstr>
      <vt:lpstr>Затем  «делаем» лицо: глазки, носик, ротик –шарики. Накладываем на смазанное клеем пространство.</vt:lpstr>
      <vt:lpstr>Из жгутика делаем «чёлочку. Готовое «личико» можно раскрасить.</vt:lpstr>
      <vt:lpstr>Вот такие Маслёны получаются!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 класс  «Масленица»</dc:title>
  <dc:creator>п</dc:creator>
  <cp:lastModifiedBy>Admin</cp:lastModifiedBy>
  <cp:revision>12</cp:revision>
  <dcterms:created xsi:type="dcterms:W3CDTF">2020-02-01T21:56:57Z</dcterms:created>
  <dcterms:modified xsi:type="dcterms:W3CDTF">2020-02-05T06:28:10Z</dcterms:modified>
</cp:coreProperties>
</file>