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38" d="100"/>
          <a:sy n="38" d="100"/>
        </p:scale>
        <p:origin x="-876" y="-14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FE8A78-E751-410D-81F7-19D0819E9BAD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48CEEE-20FC-42A6-AA25-4FEB0BE0B7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FE8A78-E751-410D-81F7-19D0819E9BAD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48CEEE-20FC-42A6-AA25-4FEB0BE0B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FE8A78-E751-410D-81F7-19D0819E9BAD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48CEEE-20FC-42A6-AA25-4FEB0BE0B7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FE8A78-E751-410D-81F7-19D0819E9BAD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48CEEE-20FC-42A6-AA25-4FEB0BE0B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FE8A78-E751-410D-81F7-19D0819E9BAD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48CEEE-20FC-42A6-AA25-4FEB0BE0B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FE8A78-E751-410D-81F7-19D0819E9BAD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48CEEE-20FC-42A6-AA25-4FEB0BE0B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FE8A78-E751-410D-81F7-19D0819E9BAD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48CEEE-20FC-42A6-AA25-4FEB0BE0B7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FE8A78-E751-410D-81F7-19D0819E9BAD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48CEEE-20FC-42A6-AA25-4FEB0BE0B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FE8A78-E751-410D-81F7-19D0819E9BAD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48CEEE-20FC-42A6-AA25-4FEB0BE0B7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FE8A78-E751-410D-81F7-19D0819E9BAD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48CEEE-20FC-42A6-AA25-4FEB0BE0B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FE8A78-E751-410D-81F7-19D0819E9BAD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48CEEE-20FC-42A6-AA25-4FEB0BE0B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7FE8A78-E751-410D-81F7-19D0819E9BAD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E48CEEE-20FC-42A6-AA25-4FEB0BE0B7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2565046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/>
              <a:t> Мастер класс </a:t>
            </a:r>
            <a:br>
              <a:rPr lang="ru-RU" sz="5400" dirty="0" smtClean="0"/>
            </a:br>
            <a:r>
              <a:rPr lang="ru-RU" sz="5400" dirty="0" smtClean="0"/>
              <a:t>«Рождественская открытка»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3429000"/>
            <a:ext cx="7406640" cy="136815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Педагог дополнительного образования:</a:t>
            </a:r>
          </a:p>
          <a:p>
            <a:pPr algn="ctr"/>
            <a:r>
              <a:rPr lang="ru-RU" dirty="0" smtClean="0"/>
              <a:t>Горячева Елена Анатольевна МОУДО «ТЦДТ»  2020 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7633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Материалы для работы.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86900" y="1582882"/>
            <a:ext cx="3395749" cy="4530436"/>
          </a:xfrm>
        </p:spPr>
      </p:pic>
    </p:spTree>
    <p:extLst>
      <p:ext uri="{BB962C8B-B14F-4D97-AF65-F5344CB8AC3E}">
        <p14:creationId xmlns:p14="http://schemas.microsoft.com/office/powerpoint/2010/main" xmlns="" val="2521251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Основа для открытки. Комбинирование  фона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1556793"/>
            <a:ext cx="3078342" cy="410445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2120" y="1556792"/>
            <a:ext cx="2937774" cy="3917032"/>
          </a:xfrm>
        </p:spPr>
      </p:pic>
      <p:pic>
        <p:nvPicPr>
          <p:cNvPr id="1026" name="Picture 2" descr="C:\Users\п\Новая папка\Saved Games\Desktop\фото4.12работа\IMG_152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511974"/>
            <a:ext cx="3049886" cy="4066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5400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Варианты композиций.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66025" y="1590819"/>
            <a:ext cx="3395749" cy="453043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07775" y="1590819"/>
            <a:ext cx="3395749" cy="4530436"/>
          </a:xfrm>
        </p:spPr>
      </p:pic>
      <p:pic>
        <p:nvPicPr>
          <p:cNvPr id="2050" name="Picture 2" descr="C:\Users\п\Новая папка\Saved Games\Desktop\фото4.12работа\IMG_1525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348880"/>
            <a:ext cx="3049886" cy="4066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п\Новая папка\Saved Games\Desktop\фото4.12работа\IMG_1527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156864"/>
            <a:ext cx="3337918" cy="4450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п\Новая папка\Saved Games\Desktop\фото4.12работа\IMG_1528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9239" y="2861974"/>
            <a:ext cx="4737570" cy="3553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7908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Подбираем фон из разных фактурных картонок или бумаги.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14872" y="1524000"/>
            <a:ext cx="3498056" cy="466407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56622" y="1524000"/>
            <a:ext cx="3498056" cy="4664075"/>
          </a:xfrm>
        </p:spPr>
      </p:pic>
    </p:spTree>
    <p:extLst>
      <p:ext uri="{BB962C8B-B14F-4D97-AF65-F5344CB8AC3E}">
        <p14:creationId xmlns:p14="http://schemas.microsoft.com/office/powerpoint/2010/main" xmlns="" val="113640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 smtClean="0"/>
              <a:t>Рисуем клеем ПВА ёлочку. Накладываем жгутики зелёного цвета из солёного теста.</a:t>
            </a:r>
            <a:endParaRPr lang="ru-RU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14872" y="1524000"/>
            <a:ext cx="3498056" cy="466407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56622" y="1524000"/>
            <a:ext cx="3498056" cy="4664075"/>
          </a:xfrm>
        </p:spPr>
      </p:pic>
    </p:spTree>
    <p:extLst>
      <p:ext uri="{BB962C8B-B14F-4D97-AF65-F5344CB8AC3E}">
        <p14:creationId xmlns:p14="http://schemas.microsoft.com/office/powerpoint/2010/main" xmlns="" val="416670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Приклеиваем снежинки на капельки клея.</a:t>
            </a:r>
            <a:endParaRPr lang="ru-RU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14872" y="1524000"/>
            <a:ext cx="3498056" cy="466407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56622" y="1524000"/>
            <a:ext cx="3498056" cy="4664075"/>
          </a:xfrm>
        </p:spPr>
      </p:pic>
    </p:spTree>
    <p:extLst>
      <p:ext uri="{BB962C8B-B14F-4D97-AF65-F5344CB8AC3E}">
        <p14:creationId xmlns:p14="http://schemas.microsoft.com/office/powerpoint/2010/main" xmlns="" val="39509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Катаем шарик из лёгкой массы телесного цвета и расплющиваем его в лепёшку.</a:t>
            </a:r>
            <a:endParaRPr lang="ru-RU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9632" y="1772816"/>
            <a:ext cx="3657600" cy="274320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20072" y="3717032"/>
            <a:ext cx="3657600" cy="2743200"/>
          </a:xfrm>
        </p:spPr>
      </p:pic>
    </p:spTree>
    <p:extLst>
      <p:ext uri="{BB962C8B-B14F-4D97-AF65-F5344CB8AC3E}">
        <p14:creationId xmlns:p14="http://schemas.microsoft.com/office/powerpoint/2010/main" xmlns="" val="29281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5800" y="188640"/>
            <a:ext cx="7498080" cy="1008112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Лепим «личико»  из лёгкой массы. Шарики -глазки синего цвета. Ротик – красного цвета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7624" y="1268760"/>
            <a:ext cx="3657600" cy="274320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4088" y="1124744"/>
            <a:ext cx="3498056" cy="4664075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5856" y="3707600"/>
            <a:ext cx="2360214" cy="314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0183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Причёску делаем из жгутиков рыжего, жёлтого или белого цвета.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9672" y="1484784"/>
            <a:ext cx="2151670" cy="161375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8144" y="819608"/>
            <a:ext cx="2016224" cy="268829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9672" y="3717032"/>
            <a:ext cx="2151670" cy="286889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4048" y="3747476"/>
            <a:ext cx="3825191" cy="286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6191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Платье делаем  любого цвета. Катаем столбик, расплющиваем до толщины картонного листа.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14872" y="1524000"/>
            <a:ext cx="3498056" cy="466407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6850" y="2484437"/>
            <a:ext cx="3657600" cy="2743200"/>
          </a:xfrm>
        </p:spPr>
      </p:pic>
    </p:spTree>
    <p:extLst>
      <p:ext uri="{BB962C8B-B14F-4D97-AF65-F5344CB8AC3E}">
        <p14:creationId xmlns:p14="http://schemas.microsoft.com/office/powerpoint/2010/main" xmlns="" val="423444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498080" cy="11430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Складываем лист в виде гармошки и соединяем с одной стороны.</a:t>
            </a:r>
            <a:endParaRPr lang="ru-RU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25036" y="2484437"/>
            <a:ext cx="3467663" cy="2600747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38274" y="1524001"/>
            <a:ext cx="3316404" cy="4421872"/>
          </a:xfrm>
        </p:spPr>
      </p:pic>
    </p:spTree>
    <p:extLst>
      <p:ext uri="{BB962C8B-B14F-4D97-AF65-F5344CB8AC3E}">
        <p14:creationId xmlns:p14="http://schemas.microsoft.com/office/powerpoint/2010/main" xmlns="" val="21700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Катаем жгутик и разрезаем пополам- это ручки, прилепляем шарики телесного цвета… Делаем ножки и всё присоединяем.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5616" y="1556792"/>
            <a:ext cx="3657600" cy="274320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4048" y="1628800"/>
            <a:ext cx="3657600" cy="2743200"/>
          </a:xfrm>
        </p:spPr>
      </p:pic>
      <p:pic>
        <p:nvPicPr>
          <p:cNvPr id="1026" name="Picture 2" descr="C:\Users\п\Новая папка\Saved Games\Desktop\Новая папка\IMG_1609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872320"/>
            <a:ext cx="5435772" cy="407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п\Новая папка\Saved Games\Desktop\Новая папка\IMG_1610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156243"/>
            <a:ext cx="3330786" cy="4440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5163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Катаем морковки белого цвета. Расплющиваем. Оставляем следы стекой, «как пёрышки»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8562" y="1484785"/>
            <a:ext cx="2910098" cy="22187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1753" y="1484784"/>
            <a:ext cx="2927802" cy="223224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5816" y="3717032"/>
            <a:ext cx="3819921" cy="291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378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/>
              <a:t>Прикрепляем крылышки</a:t>
            </a:r>
            <a:r>
              <a:rPr lang="ru-RU" sz="2800" dirty="0" smtClean="0"/>
              <a:t>. Делаем жгутик жёлтого цвета и сворачиваем его в кольцо-это нимб. 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14872" y="1524000"/>
            <a:ext cx="3498056" cy="466407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56622" y="1524000"/>
            <a:ext cx="3498056" cy="4664075"/>
          </a:xfrm>
        </p:spPr>
      </p:pic>
    </p:spTree>
    <p:extLst>
      <p:ext uri="{BB962C8B-B14F-4D97-AF65-F5344CB8AC3E}">
        <p14:creationId xmlns:p14="http://schemas.microsoft.com/office/powerpoint/2010/main" xmlns="" val="947066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Теперь приклеиваем ангелочка на верхнюю часть открытки.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13862" y="1524000"/>
            <a:ext cx="3500076" cy="4664075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56622" y="1524000"/>
            <a:ext cx="3498056" cy="4664075"/>
          </a:xfrm>
        </p:spPr>
      </p:pic>
    </p:spTree>
    <p:extLst>
      <p:ext uri="{BB962C8B-B14F-4D97-AF65-F5344CB8AC3E}">
        <p14:creationId xmlns:p14="http://schemas.microsoft.com/office/powerpoint/2010/main" xmlns="" val="239648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</a:t>
            </a:r>
            <a:r>
              <a:rPr lang="ru-RU" smtClean="0"/>
              <a:t>за внимание!</a:t>
            </a:r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14872" y="1524000"/>
            <a:ext cx="3498056" cy="4664074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56622" y="1524000"/>
            <a:ext cx="3498056" cy="4664074"/>
          </a:xfrm>
        </p:spPr>
      </p:pic>
    </p:spTree>
    <p:extLst>
      <p:ext uri="{BB962C8B-B14F-4D97-AF65-F5344CB8AC3E}">
        <p14:creationId xmlns:p14="http://schemas.microsoft.com/office/powerpoint/2010/main" xmlns="" val="37923922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136</TotalTime>
  <Words>186</Words>
  <Application>Microsoft Office PowerPoint</Application>
  <PresentationFormat>Экран (4:3)</PresentationFormat>
  <Paragraphs>19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Солнцестояние</vt:lpstr>
      <vt:lpstr> Мастер класс  «Рождественская открытка»</vt:lpstr>
      <vt:lpstr>Материалы для работы.</vt:lpstr>
      <vt:lpstr>Основа для открытки. Комбинирование  фона</vt:lpstr>
      <vt:lpstr>Варианты композиций.</vt:lpstr>
      <vt:lpstr>Подбираем фон из разных фактурных картонок или бумаги.</vt:lpstr>
      <vt:lpstr>Рисуем клеем ПВА ёлочку. Накладываем жгутики зелёного цвета из солёного теста.</vt:lpstr>
      <vt:lpstr>Приклеиваем снежинки на капельки клея.</vt:lpstr>
      <vt:lpstr>Катаем шарик из лёгкой массы телесного цвета и расплющиваем его в лепёшку.</vt:lpstr>
      <vt:lpstr>Лепим «личико»  из лёгкой массы. Шарики -глазки синего цвета. Ротик – красного цвета.</vt:lpstr>
      <vt:lpstr>Причёску делаем из жгутиков рыжего, жёлтого или белого цвета.</vt:lpstr>
      <vt:lpstr>Платье делаем  любого цвета. Катаем столбик, расплющиваем до толщины картонного листа.</vt:lpstr>
      <vt:lpstr>Складываем лист в виде гармошки и соединяем с одной стороны.</vt:lpstr>
      <vt:lpstr>Катаем жгутик и разрезаем пополам- это ручки, прилепляем шарики телесного цвета… Делаем ножки и всё присоединяем.</vt:lpstr>
      <vt:lpstr>Катаем морковки белого цвета. Расплющиваем. Оставляем следы стекой, «как пёрышки»</vt:lpstr>
      <vt:lpstr>Прикрепляем крылышки. Делаем жгутик жёлтого цвета и сворачиваем его в кольцо-это нимб. </vt:lpstr>
      <vt:lpstr>Теперь приклеиваем ангелочка на верхнюю часть открытки.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 класс  «Рождественская открытка»</dc:title>
  <dc:creator>п</dc:creator>
  <cp:lastModifiedBy>Admin</cp:lastModifiedBy>
  <cp:revision>14</cp:revision>
  <dcterms:created xsi:type="dcterms:W3CDTF">2019-12-05T04:07:56Z</dcterms:created>
  <dcterms:modified xsi:type="dcterms:W3CDTF">2020-02-05T06:24:55Z</dcterms:modified>
</cp:coreProperties>
</file>