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6" y="-8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1ADF-EE9D-4FB9-8E27-25897213FA97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C652-AF8E-40EE-AF35-3358A43E87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1ADF-EE9D-4FB9-8E27-25897213FA97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C652-AF8E-40EE-AF35-3358A43E87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1ADF-EE9D-4FB9-8E27-25897213FA97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C652-AF8E-40EE-AF35-3358A43E87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1ADF-EE9D-4FB9-8E27-25897213FA97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C652-AF8E-40EE-AF35-3358A43E87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1ADF-EE9D-4FB9-8E27-25897213FA97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C652-AF8E-40EE-AF35-3358A43E87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1ADF-EE9D-4FB9-8E27-25897213FA97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C652-AF8E-40EE-AF35-3358A43E87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1ADF-EE9D-4FB9-8E27-25897213FA97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C652-AF8E-40EE-AF35-3358A43E87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1ADF-EE9D-4FB9-8E27-25897213FA97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C652-AF8E-40EE-AF35-3358A43E87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1ADF-EE9D-4FB9-8E27-25897213FA97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C652-AF8E-40EE-AF35-3358A43E87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1ADF-EE9D-4FB9-8E27-25897213FA97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C652-AF8E-40EE-AF35-3358A43E87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1ADF-EE9D-4FB9-8E27-25897213FA97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C652-AF8E-40EE-AF35-3358A43E872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A111ADF-EE9D-4FB9-8E27-25897213FA97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5A1C652-AF8E-40EE-AF35-3358A43E87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753"/>
            <a:ext cx="7772400" cy="2403698"/>
          </a:xfrm>
        </p:spPr>
        <p:txBody>
          <a:bodyPr/>
          <a:lstStyle/>
          <a:p>
            <a:r>
              <a:rPr lang="ru-RU" sz="3600" dirty="0" smtClean="0"/>
              <a:t>Мастер класс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«Зимние мотивы»</a:t>
            </a:r>
            <a:br>
              <a:rPr lang="ru-RU" dirty="0" smtClean="0"/>
            </a:br>
            <a:r>
              <a:rPr lang="ru-RU" dirty="0" smtClean="0"/>
              <a:t>(Взгляд из окна)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933056"/>
            <a:ext cx="6400800" cy="1584175"/>
          </a:xfrm>
        </p:spPr>
        <p:txBody>
          <a:bodyPr/>
          <a:lstStyle/>
          <a:p>
            <a:r>
              <a:rPr lang="ru-RU" dirty="0" smtClean="0"/>
              <a:t>МОУДО  «ТЦДТ «</a:t>
            </a:r>
          </a:p>
          <a:p>
            <a:r>
              <a:rPr lang="ru-RU" dirty="0" smtClean="0"/>
              <a:t>Педагог : Горячева </a:t>
            </a:r>
            <a:r>
              <a:rPr lang="ru-RU" dirty="0"/>
              <a:t> </a:t>
            </a:r>
            <a:r>
              <a:rPr lang="ru-RU" dirty="0" smtClean="0"/>
              <a:t>Елена Анатольевна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2020г.</a:t>
            </a:r>
            <a:endParaRPr lang="ru-RU" dirty="0"/>
          </a:p>
        </p:txBody>
      </p:sp>
      <p:pic>
        <p:nvPicPr>
          <p:cNvPr id="4098" name="Picture 2" descr="C:\Users\п\Новая папка\Saved Games\Desktop\взгляд из окна\4641175_larg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2561861" cy="192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3805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мы видим из окна?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2421" y="2679700"/>
            <a:ext cx="2830407" cy="3446463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8064" y="1412776"/>
            <a:ext cx="3121152" cy="2087880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092840" y="3717032"/>
            <a:ext cx="3134784" cy="23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9202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ru-RU" dirty="0" smtClean="0"/>
              <a:t>«Морозные узоры»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298" y="2670891"/>
            <a:ext cx="3085101" cy="1673667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4800" y="151981"/>
            <a:ext cx="1789472" cy="2385963"/>
          </a:xfrm>
        </p:spPr>
      </p:pic>
      <p:pic>
        <p:nvPicPr>
          <p:cNvPr id="1026" name="Picture 2" descr="C:\Users\п\Новая папка\Saved Games\Desktop\взгляд из окна\0cf290bc28063cd58837e97e63c709d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73119"/>
            <a:ext cx="2123728" cy="3095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79512" y="4463178"/>
            <a:ext cx="2286000" cy="217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\Новая папка\Saved Games\Desktop\взгляд из окна\a3b98e5fcaf6d3d9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8658" y="4500011"/>
            <a:ext cx="2894359" cy="217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п\Новая папка\Saved Games\Desktop\взгляд из окна\img16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5512" y="1268759"/>
            <a:ext cx="3339380" cy="250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06264" y="4138146"/>
            <a:ext cx="2887621" cy="252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3344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84784"/>
          </a:xfrm>
        </p:spPr>
        <p:txBody>
          <a:bodyPr/>
          <a:lstStyle/>
          <a:p>
            <a:r>
              <a:rPr lang="ru-RU" dirty="0" smtClean="0"/>
              <a:t>Что зимой бывает?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236" y="1117297"/>
            <a:ext cx="2186969" cy="2334524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9628" y="1160696"/>
            <a:ext cx="2438400" cy="2438400"/>
          </a:xfrm>
        </p:spPr>
      </p:pic>
      <p:pic>
        <p:nvPicPr>
          <p:cNvPr id="3074" name="Picture 2" descr="C:\Users\п\Новая папка\Saved Games\Desktop\взгляд из окна\log-cabin-coloring-page-log-cabin-at-winter-coloring-pag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7284" y="1124744"/>
            <a:ext cx="2995811" cy="220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п\Новая папка\Saved Games\Desktop\взгляд из окна\cc3dcad458995851bd277785f8092176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9628" y="4077073"/>
            <a:ext cx="2496277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\Новая папка\Saved Games\Desktop\взгляд из окна\14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158" y="3887020"/>
            <a:ext cx="2663126" cy="183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п\Новая папка\Saved Games\Desktop\взгляд из окна\drawn-house-nicely-364790-9817894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6459" y="3451821"/>
            <a:ext cx="2497460" cy="249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520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0803" y="1484784"/>
            <a:ext cx="6240692" cy="4680519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Материалы для работы.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8970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Примерка основы панно, картинки и стекла.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6275" y="2969419"/>
            <a:ext cx="3822700" cy="286702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5025" y="2969419"/>
            <a:ext cx="3822700" cy="2867025"/>
          </a:xfrm>
        </p:spPr>
      </p:pic>
    </p:spTree>
    <p:extLst>
      <p:ext uri="{BB962C8B-B14F-4D97-AF65-F5344CB8AC3E}">
        <p14:creationId xmlns:p14="http://schemas.microsoft.com/office/powerpoint/2010/main" xmlns="" val="395035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5976" y="2885556"/>
            <a:ext cx="4039985" cy="3029989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Морозные узоры делают родители с помощью стеки и кисти. Материал –шпатлёвка или водоэмульсионная краска.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61295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143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Дети, размазывая маленькие кусочки пластилина, раскрашивают картинку.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400" y="2132856"/>
            <a:ext cx="4326400" cy="324480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2132856"/>
            <a:ext cx="4326400" cy="3244800"/>
          </a:xfrm>
        </p:spPr>
      </p:pic>
    </p:spTree>
    <p:extLst>
      <p:ext uri="{BB962C8B-B14F-4D97-AF65-F5344CB8AC3E}">
        <p14:creationId xmlns:p14="http://schemas.microsoft.com/office/powerpoint/2010/main" xmlns="" val="88268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Зелёным пластилином-кончики елок, желтым – месяц и свет в окне.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922" y="2564905"/>
            <a:ext cx="4362053" cy="327154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5024" y="2564905"/>
            <a:ext cx="4362053" cy="3271540"/>
          </a:xfrm>
        </p:spPr>
      </p:pic>
    </p:spTree>
    <p:extLst>
      <p:ext uri="{BB962C8B-B14F-4D97-AF65-F5344CB8AC3E}">
        <p14:creationId xmlns:p14="http://schemas.microsoft.com/office/powerpoint/2010/main" xmlns="" val="286825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2376" y="2132856"/>
            <a:ext cx="5856650" cy="4392488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Коричневым пластилином катаем «брёвнышки» для дома.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2784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2451" y="1600200"/>
            <a:ext cx="6566858" cy="492514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Соединяем все слои клеем: основа, картинка, стекло с морозными узорами.. </a:t>
            </a:r>
            <a:br>
              <a:rPr lang="ru-RU" sz="2800" dirty="0" smtClean="0"/>
            </a:br>
            <a:r>
              <a:rPr lang="ru-RU" sz="2800" b="1" dirty="0" smtClean="0">
                <a:solidFill>
                  <a:srgbClr val="FF0000"/>
                </a:solidFill>
              </a:rPr>
              <a:t>Панно готово!!! Спасибо за внимание!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336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193</TotalTime>
  <Words>101</Words>
  <Application>Microsoft Office PowerPoint</Application>
  <PresentationFormat>Экран (4:3)</PresentationFormat>
  <Paragraphs>14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Мастер класс «Зимние мотивы» (Взгляд из окна)</vt:lpstr>
      <vt:lpstr>Что мы видим из окна?</vt:lpstr>
      <vt:lpstr>«Морозные узоры»</vt:lpstr>
      <vt:lpstr>Что зимой бывает?</vt:lpstr>
      <vt:lpstr>Материалы для работы.</vt:lpstr>
      <vt:lpstr>Примерка основы панно, картинки и стекла.</vt:lpstr>
      <vt:lpstr>Морозные узоры делают родители с помощью стеки и кисти. Материал –шпатлёвка или водоэмульсионная краска.</vt:lpstr>
      <vt:lpstr>Дети, размазывая маленькие кусочки пластилина, раскрашивают картинку.</vt:lpstr>
      <vt:lpstr>Зелёным пластилином-кончики елок, желтым – месяц и свет в окне.</vt:lpstr>
      <vt:lpstr>Коричневым пластилином катаем «брёвнышки» для дома.</vt:lpstr>
      <vt:lpstr>Соединяем все слои клеем: основа, картинка, стекло с морозными узорами..  Панно готово!!! 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 класс «Зимние мотивы» (Взгляд из окна)</dc:title>
  <dc:creator>п</dc:creator>
  <cp:lastModifiedBy>Admin</cp:lastModifiedBy>
  <cp:revision>9</cp:revision>
  <dcterms:created xsi:type="dcterms:W3CDTF">2020-02-03T18:01:49Z</dcterms:created>
  <dcterms:modified xsi:type="dcterms:W3CDTF">2020-02-05T06:24:23Z</dcterms:modified>
</cp:coreProperties>
</file>