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6" y="-8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118B177-DD80-47DC-A28A-4E338D16C2E3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DF43C7A-B327-4820-BA74-C9F3775C9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«Новогодняя мышка»</a:t>
            </a:r>
            <a:br>
              <a:rPr lang="ru-RU" dirty="0" smtClean="0"/>
            </a:br>
            <a:r>
              <a:rPr lang="ru-RU" dirty="0" smtClean="0"/>
              <a:t>мастер класс по лепке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Педагог дополнительного образования </a:t>
            </a:r>
          </a:p>
          <a:p>
            <a:r>
              <a:rPr lang="ru-RU" dirty="0" smtClean="0"/>
              <a:t>Горячева Елена Анатольевна</a:t>
            </a:r>
          </a:p>
          <a:p>
            <a:r>
              <a:rPr lang="ru-RU" dirty="0" smtClean="0"/>
              <a:t>Мастерская «Сирин» МОУДО «ТЦДТ»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55714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Такие разные мышки…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Мышки бывают разные…а вот новогодние – один раз в 12 лет…  И придумать свою мышку может  каждый,  </a:t>
            </a:r>
            <a:r>
              <a:rPr lang="ru-RU" dirty="0"/>
              <a:t>н</a:t>
            </a:r>
            <a:r>
              <a:rPr lang="ru-RU" dirty="0" smtClean="0"/>
              <a:t>о  слепить куда трудней!  Поэтому  предлагаются разные варианты и из разных материалов…пластилин, тесто, лёгкая масса…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0000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Мышка «Сударушка»</a:t>
            </a:r>
            <a:br>
              <a:rPr lang="ru-RU" dirty="0" smtClean="0"/>
            </a:br>
            <a:r>
              <a:rPr lang="ru-RU" sz="2200" dirty="0" smtClean="0"/>
              <a:t>Катаем «капельку», пальчиком делаем дырочку снизу-расширяя платье. ещё 2 маленькие «капельки»-это рукава у платья</a:t>
            </a:r>
            <a:endParaRPr lang="ru-RU" sz="2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416" y="2120900"/>
            <a:ext cx="2702718" cy="360362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2320" y="2119313"/>
            <a:ext cx="2703909" cy="3605212"/>
          </a:xfrm>
        </p:spPr>
      </p:pic>
    </p:spTree>
    <p:extLst>
      <p:ext uri="{BB962C8B-B14F-4D97-AF65-F5344CB8AC3E}">
        <p14:creationId xmlns:p14="http://schemas.microsoft.com/office/powerpoint/2010/main" xmlns="" val="3522277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Катаем «жгутик» и расплющиваем его –это нижний «</a:t>
            </a:r>
            <a:r>
              <a:rPr lang="ru-RU" sz="2200" dirty="0" err="1" smtClean="0"/>
              <a:t>валан</a:t>
            </a:r>
            <a:r>
              <a:rPr lang="ru-RU" sz="2200" dirty="0" smtClean="0"/>
              <a:t> « у платья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416" y="2120900"/>
            <a:ext cx="2702718" cy="360362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2320" y="2119313"/>
            <a:ext cx="2703909" cy="3605212"/>
          </a:xfrm>
        </p:spPr>
      </p:pic>
    </p:spTree>
    <p:extLst>
      <p:ext uri="{BB962C8B-B14F-4D97-AF65-F5344CB8AC3E}">
        <p14:creationId xmlns:p14="http://schemas.microsoft.com/office/powerpoint/2010/main" xmlns="" val="300017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Снова катаем «жгутик», расплющиваем и делаем з него «воротничок»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1844824"/>
            <a:ext cx="3602632" cy="270197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3284984"/>
            <a:ext cx="3727284" cy="2795463"/>
          </a:xfrm>
        </p:spPr>
      </p:pic>
    </p:spTree>
    <p:extLst>
      <p:ext uri="{BB962C8B-B14F-4D97-AF65-F5344CB8AC3E}">
        <p14:creationId xmlns:p14="http://schemas.microsoft.com/office/powerpoint/2010/main" xmlns="" val="538888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Катаем 2 маленьких «жгутика» и удлиняем «рукава».</a:t>
            </a:r>
            <a:br>
              <a:rPr lang="ru-RU" sz="2000" dirty="0" smtClean="0"/>
            </a:br>
            <a:r>
              <a:rPr lang="ru-RU" sz="2000" dirty="0" smtClean="0"/>
              <a:t>Катаем серую «капельку» –это голова  Мышки.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2693355"/>
            <a:ext cx="3641947" cy="273146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9419" y="2075444"/>
            <a:ext cx="3076957" cy="4102609"/>
          </a:xfrm>
        </p:spPr>
      </p:pic>
    </p:spTree>
    <p:extLst>
      <p:ext uri="{BB962C8B-B14F-4D97-AF65-F5344CB8AC3E}">
        <p14:creationId xmlns:p14="http://schemas.microsoft.com/office/powerpoint/2010/main" xmlns="" val="4235603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/>
              <a:t>Добавляем серые  шарики-это ручки, серый жгутик на платье –это хвост. Для ушек – катаем шарики, расплющиваем их и делаем розовую серединку. Добавляем чёрный носик и глазики.</a:t>
            </a:r>
            <a:endParaRPr lang="ru-RU" sz="2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416" y="2120900"/>
            <a:ext cx="2702718" cy="360362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2320" y="2119313"/>
            <a:ext cx="2703909" cy="3605212"/>
          </a:xfrm>
        </p:spPr>
      </p:pic>
    </p:spTree>
    <p:extLst>
      <p:ext uri="{BB962C8B-B14F-4D97-AF65-F5344CB8AC3E}">
        <p14:creationId xmlns:p14="http://schemas.microsoft.com/office/powerpoint/2010/main" xmlns="" val="1610098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«Мышка-</a:t>
            </a:r>
            <a:r>
              <a:rPr lang="ru-RU" dirty="0" err="1" smtClean="0"/>
              <a:t>глазастик</a:t>
            </a:r>
            <a:r>
              <a:rPr lang="ru-RU" dirty="0" smtClean="0"/>
              <a:t>»  </a:t>
            </a:r>
            <a:br>
              <a:rPr lang="ru-RU" dirty="0" smtClean="0"/>
            </a:br>
            <a:r>
              <a:rPr lang="ru-RU" sz="2200" dirty="0" smtClean="0"/>
              <a:t>Из шариков делаем «капельки» и «жгутик»</a:t>
            </a:r>
            <a:endParaRPr lang="ru-RU" sz="2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6342" y="2135938"/>
            <a:ext cx="3982565" cy="298692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1842" y="2135145"/>
            <a:ext cx="3982565" cy="2986924"/>
          </a:xfrm>
        </p:spPr>
      </p:pic>
    </p:spTree>
    <p:extLst>
      <p:ext uri="{BB962C8B-B14F-4D97-AF65-F5344CB8AC3E}">
        <p14:creationId xmlns:p14="http://schemas.microsoft.com/office/powerpoint/2010/main" xmlns="" val="4174414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«Жгутик присоединяем к широкой части «капельки». Из остальных – делаем носик и ушки.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988840"/>
            <a:ext cx="3698643" cy="277398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3356992"/>
            <a:ext cx="3631273" cy="2723455"/>
          </a:xfrm>
        </p:spPr>
      </p:pic>
    </p:spTree>
    <p:extLst>
      <p:ext uri="{BB962C8B-B14F-4D97-AF65-F5344CB8AC3E}">
        <p14:creationId xmlns:p14="http://schemas.microsoft.com/office/powerpoint/2010/main" xmlns="" val="2214256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Глазки делаем из 3 разных по размеру «шариков». Украшаем ушки розовыми вставками. Можно сделать «зубки» и «чёлочку».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988840"/>
            <a:ext cx="3602632" cy="270197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356992"/>
            <a:ext cx="3631273" cy="2723455"/>
          </a:xfrm>
        </p:spPr>
      </p:pic>
    </p:spTree>
    <p:extLst>
      <p:ext uri="{BB962C8B-B14F-4D97-AF65-F5344CB8AC3E}">
        <p14:creationId xmlns:p14="http://schemas.microsoft.com/office/powerpoint/2010/main" xmlns="" val="3036416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Мышка-хозяюшка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sz="2200" dirty="0" smtClean="0"/>
              <a:t>Делается 4 «капельки» и «жгутик»: туловище, ушки носик, хвостик. Как сделать лапки-догадайтесь сами!</a:t>
            </a:r>
            <a:endParaRPr lang="ru-RU" sz="2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332" y="2348880"/>
            <a:ext cx="3698643" cy="277398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3176972"/>
            <a:ext cx="3679279" cy="2759459"/>
          </a:xfrm>
        </p:spPr>
      </p:pic>
    </p:spTree>
    <p:extLst>
      <p:ext uri="{BB962C8B-B14F-4D97-AF65-F5344CB8AC3E}">
        <p14:creationId xmlns:p14="http://schemas.microsoft.com/office/powerpoint/2010/main" xmlns="" val="2468354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886" y="2120900"/>
            <a:ext cx="2701778" cy="360362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2320" y="2119313"/>
            <a:ext cx="2703909" cy="3605212"/>
          </a:xfrm>
        </p:spPr>
      </p:pic>
    </p:spTree>
    <p:extLst>
      <p:ext uri="{BB962C8B-B14F-4D97-AF65-F5344CB8AC3E}">
        <p14:creationId xmlns:p14="http://schemas.microsoft.com/office/powerpoint/2010/main" xmlns="" val="551492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Передничек – это расплющенный «жгутик», бантик-это 2 «капельки». Глазки – 4 шарика (2 белых и 2 чёрных). Носик – чёрный шарик.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2060848"/>
            <a:ext cx="3698643" cy="277398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984" y="3284984"/>
            <a:ext cx="3823295" cy="2867471"/>
          </a:xfrm>
        </p:spPr>
      </p:pic>
    </p:spTree>
    <p:extLst>
      <p:ext uri="{BB962C8B-B14F-4D97-AF65-F5344CB8AC3E}">
        <p14:creationId xmlns:p14="http://schemas.microsoft.com/office/powerpoint/2010/main" xmlns="" val="1682649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Летучая мышка.</a:t>
            </a:r>
            <a:br>
              <a:rPr lang="ru-RU" dirty="0" smtClean="0"/>
            </a:br>
            <a:r>
              <a:rPr lang="ru-RU" sz="2200" dirty="0" smtClean="0"/>
              <a:t>Оранжевые «капельки» это голова и 2 крыла. Жёлтые капельки –это туловище и ушки, а вот как делать дальше? Пример уже есть. Проявите фантазию! Попробуйте сами!</a:t>
            </a:r>
            <a:br>
              <a:rPr lang="ru-RU" sz="2200" dirty="0" smtClean="0"/>
            </a:br>
            <a:endParaRPr lang="ru-RU" sz="2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332" y="2348880"/>
            <a:ext cx="4032448" cy="302433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4" y="2119313"/>
            <a:ext cx="2473682" cy="3605212"/>
          </a:xfrm>
        </p:spPr>
      </p:pic>
    </p:spTree>
    <p:extLst>
      <p:ext uri="{BB962C8B-B14F-4D97-AF65-F5344CB8AC3E}">
        <p14:creationId xmlns:p14="http://schemas.microsoft.com/office/powerpoint/2010/main" xmlns="" val="3465734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Вот такие мышки! </a:t>
            </a:r>
            <a:br>
              <a:rPr lang="ru-RU" dirty="0" smtClean="0"/>
            </a:br>
            <a:r>
              <a:rPr lang="ru-RU" dirty="0" smtClean="0"/>
              <a:t>А у вас получилось?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1988840"/>
            <a:ext cx="4754263" cy="4217093"/>
          </a:xfrm>
        </p:spPr>
      </p:pic>
    </p:spTree>
    <p:extLst>
      <p:ext uri="{BB962C8B-B14F-4D97-AF65-F5344CB8AC3E}">
        <p14:creationId xmlns:p14="http://schemas.microsoft.com/office/powerpoint/2010/main" xmlns="" val="34699772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147</TotalTime>
  <Words>218</Words>
  <Application>Microsoft Office PowerPoint</Application>
  <PresentationFormat>Экран (4:3)</PresentationFormat>
  <Paragraphs>19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Кнопка</vt:lpstr>
      <vt:lpstr>«Новогодняя мышка» мастер класс по лепке</vt:lpstr>
      <vt:lpstr>Такие разные мышки…</vt:lpstr>
      <vt:lpstr>Мышка «Сударушка» Катаем «капельку», пальчиком делаем дырочку снизу-расширяя платье. ещё 2 маленькие «капельки»-это рукава у платья</vt:lpstr>
      <vt:lpstr>Катаем «жгутик» и расплющиваем его –это нижний «валан « у платья.</vt:lpstr>
      <vt:lpstr>Снова катаем «жгутик», расплющиваем и делаем з него «воротничок»</vt:lpstr>
      <vt:lpstr>Катаем 2 маленьких «жгутика» и удлиняем «рукава». Катаем серую «капельку» –это голова  Мышки.</vt:lpstr>
      <vt:lpstr>Добавляем серые  шарики-это ручки, серый жгутик на платье –это хвост. Для ушек – катаем шарики, расплющиваем их и делаем розовую серединку. Добавляем чёрный носик и глазики.</vt:lpstr>
      <vt:lpstr>«Мышка-глазастик»   Из шариков делаем «капельки» и «жгутик»</vt:lpstr>
      <vt:lpstr>«Жгутик присоединяем к широкой части «капельки». Из остальных – делаем носик и ушки.</vt:lpstr>
      <vt:lpstr>Глазки делаем из 3 разных по размеру «шариков». Украшаем ушки розовыми вставками. Можно сделать «зубки» и «чёлочку».</vt:lpstr>
      <vt:lpstr>Мышка-хозяюшка. Делается 4 «капельки» и «жгутик»: туловище, ушки носик, хвостик. Как сделать лапки-догадайтесь сами!</vt:lpstr>
      <vt:lpstr>  </vt:lpstr>
      <vt:lpstr>Передничек – это расплющенный «жгутик», бантик-это 2 «капельки». Глазки – 4 шарика (2 белых и 2 чёрных). Носик – чёрный шарик.</vt:lpstr>
      <vt:lpstr>Летучая мышка. Оранжевые «капельки» это голова и 2 крыла. Жёлтые капельки –это туловище и ушки, а вот как делать дальше? Пример уже есть. Проявите фантазию! Попробуйте сами! </vt:lpstr>
      <vt:lpstr>Вот такие мышки!  А у вас получилось?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«Новогодняя мышка» мастер класс по лепке</dc:title>
  <dc:creator>п</dc:creator>
  <cp:lastModifiedBy>Admin</cp:lastModifiedBy>
  <cp:revision>10</cp:revision>
  <dcterms:created xsi:type="dcterms:W3CDTF">2019-10-18T17:55:55Z</dcterms:created>
  <dcterms:modified xsi:type="dcterms:W3CDTF">2019-11-29T07:26:02Z</dcterms:modified>
</cp:coreProperties>
</file>