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6C1DB99-EDCE-40FB-9CDF-6F1A9093D25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08B8F203-4C42-4941-8A50-DFB3AC54E84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«</a:t>
            </a:r>
            <a:r>
              <a:rPr lang="ru-RU" sz="4800" dirty="0" err="1" smtClean="0"/>
              <a:t>Оятский</a:t>
            </a:r>
            <a:r>
              <a:rPr lang="ru-RU" sz="4800" dirty="0" smtClean="0"/>
              <a:t> барашек из пластилина» </a:t>
            </a:r>
            <a:br>
              <a:rPr lang="ru-RU" sz="4800" dirty="0" smtClean="0"/>
            </a:br>
            <a:r>
              <a:rPr lang="ru-RU" sz="4800" dirty="0" smtClean="0"/>
              <a:t>(когда нет глины)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МОУДО «ТЦДТ» </a:t>
            </a:r>
          </a:p>
          <a:p>
            <a:pPr algn="r"/>
            <a:r>
              <a:rPr lang="ru-RU" dirty="0" smtClean="0"/>
              <a:t> мастерская  «Сирин» </a:t>
            </a:r>
          </a:p>
          <a:p>
            <a:pPr algn="r"/>
            <a:r>
              <a:rPr lang="ru-RU" dirty="0" smtClean="0"/>
              <a:t>Педагог: Горячева Елена Анатольевна </a:t>
            </a:r>
          </a:p>
          <a:p>
            <a:pPr algn="r"/>
            <a:r>
              <a:rPr lang="ru-RU" dirty="0" smtClean="0"/>
              <a:t> г. Тихвин</a:t>
            </a:r>
          </a:p>
          <a:p>
            <a:pPr algn="r"/>
            <a:r>
              <a:rPr lang="ru-RU" dirty="0" smtClean="0"/>
              <a:t> 2020 г.</a:t>
            </a:r>
            <a:endParaRPr lang="ru-RU" dirty="0"/>
          </a:p>
        </p:txBody>
      </p:sp>
      <p:pic>
        <p:nvPicPr>
          <p:cNvPr id="1027" name="Picture 3" descr="D:\к программе Глиняная игрушка\2год обучения\тема№3 оятская керамика\оятская игрушка\13541855943_4585a0b6f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18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Оятские</a:t>
            </a:r>
            <a:r>
              <a:rPr lang="ru-RU" dirty="0" smtClean="0"/>
              <a:t> игрушки.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484784"/>
            <a:ext cx="4038600" cy="3028950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4655344" y="476672"/>
            <a:ext cx="4038600" cy="6120679"/>
          </a:xfrm>
        </p:spPr>
        <p:txBody>
          <a:bodyPr>
            <a:normAutofit/>
          </a:bodyPr>
          <a:lstStyle/>
          <a:p>
            <a:r>
              <a:rPr lang="ru-RU" dirty="0"/>
              <a:t>Селение Алёховщина стоит на берегу реки </a:t>
            </a:r>
            <a:r>
              <a:rPr lang="ru-RU" dirty="0" err="1"/>
              <a:t>Оять</a:t>
            </a:r>
            <a:r>
              <a:rPr lang="ru-RU" dirty="0"/>
              <a:t>. Эти места считаются историческим месторасположением </a:t>
            </a:r>
            <a:r>
              <a:rPr lang="ru-RU" dirty="0" smtClean="0"/>
              <a:t>средних </a:t>
            </a:r>
            <a:r>
              <a:rPr lang="ru-RU" dirty="0"/>
              <a:t>вепсов. Да и название «</a:t>
            </a:r>
            <a:r>
              <a:rPr lang="ru-RU" dirty="0" err="1"/>
              <a:t>Оять</a:t>
            </a:r>
            <a:r>
              <a:rPr lang="ru-RU" dirty="0"/>
              <a:t>» переводится с вепсского очень трогательно – «ручеек».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6279" y="4653136"/>
            <a:ext cx="246221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189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особенность </a:t>
            </a:r>
            <a:r>
              <a:rPr lang="ru-RU" dirty="0" err="1"/>
              <a:t>оятской</a:t>
            </a:r>
            <a:r>
              <a:rPr lang="ru-RU" dirty="0"/>
              <a:t> </a:t>
            </a:r>
            <a:r>
              <a:rPr lang="ru-RU" dirty="0" smtClean="0"/>
              <a:t>керамики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 чём же особенность </a:t>
            </a:r>
            <a:r>
              <a:rPr lang="ru-RU" dirty="0" err="1"/>
              <a:t>оятской</a:t>
            </a:r>
            <a:r>
              <a:rPr lang="ru-RU" dirty="0"/>
              <a:t> керамики, по каким признакам можно определить </a:t>
            </a:r>
            <a:r>
              <a:rPr lang="ru-RU" dirty="0" err="1"/>
              <a:t>Алёховскую</a:t>
            </a:r>
            <a:r>
              <a:rPr lang="ru-RU" dirty="0"/>
              <a:t> продукцию? Для </a:t>
            </a:r>
            <a:r>
              <a:rPr lang="ru-RU" dirty="0" err="1"/>
              <a:t>оятской</a:t>
            </a:r>
            <a:r>
              <a:rPr lang="ru-RU" dirty="0"/>
              <a:t> керамики  характерны приземистые формы сосудов. Посуда </a:t>
            </a:r>
            <a:r>
              <a:rPr lang="ru-RU" dirty="0" err="1"/>
              <a:t>обереговая</a:t>
            </a:r>
            <a:r>
              <a:rPr lang="ru-RU" dirty="0"/>
              <a:t>, округлой формы. Лепная глиняная </a:t>
            </a:r>
            <a:r>
              <a:rPr lang="ru-RU" dirty="0" err="1"/>
              <a:t>оятская</a:t>
            </a:r>
            <a:r>
              <a:rPr lang="ru-RU" dirty="0"/>
              <a:t> игрушка тоже приземистая. В последнее время она немного изменила свой вид: преобразилась из простой </a:t>
            </a:r>
            <a:r>
              <a:rPr lang="ru-RU" dirty="0" err="1"/>
              <a:t>однофигурной</a:t>
            </a:r>
            <a:r>
              <a:rPr lang="ru-RU" dirty="0"/>
              <a:t> крестьянской игрушки-свистульки в виде сказочных птичек, коней, всадников, барашков в многофигурные композиции на темы русского фольклора.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2146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Материалы для работы.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6100" y="1784350"/>
            <a:ext cx="3429000" cy="4572000"/>
          </a:xfrm>
        </p:spPr>
      </p:pic>
    </p:spTree>
    <p:extLst>
      <p:ext uri="{BB962C8B-B14F-4D97-AF65-F5344CB8AC3E}">
        <p14:creationId xmlns:p14="http://schemas.microsoft.com/office/powerpoint/2010/main" val="2408788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Разделили…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02" y="1770063"/>
            <a:ext cx="3394471" cy="452596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138" y="2518569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4194529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Скатали шарик и жгутик,</a:t>
            </a:r>
            <a:br>
              <a:rPr lang="ru-RU" dirty="0" smtClean="0"/>
            </a:br>
            <a:r>
              <a:rPr lang="ru-RU" dirty="0" smtClean="0"/>
              <a:t>закрутили </a:t>
            </a:r>
            <a:r>
              <a:rPr lang="ru-RU" dirty="0" err="1" smtClean="0"/>
              <a:t>улиточки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138" y="2518569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138" y="2518569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698240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37824"/>
          </a:xfrm>
        </p:spPr>
        <p:txBody>
          <a:bodyPr/>
          <a:lstStyle/>
          <a:p>
            <a:r>
              <a:rPr lang="ru-RU" dirty="0" smtClean="0"/>
              <a:t>1.Скатали </a:t>
            </a:r>
            <a:r>
              <a:rPr lang="ru-RU" dirty="0" err="1" smtClean="0"/>
              <a:t>морковочку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2.Согнули пополам.</a:t>
            </a:r>
            <a:br>
              <a:rPr lang="ru-RU" dirty="0" smtClean="0"/>
            </a:br>
            <a:r>
              <a:rPr lang="ru-RU" dirty="0" smtClean="0"/>
              <a:t>3.Загнули тонкий кончик.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2193408"/>
            <a:ext cx="2127509" cy="159563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2276872"/>
            <a:ext cx="2127509" cy="166764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3645024"/>
            <a:ext cx="481699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53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Вытянули и разрезали ножки.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138" y="2518569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138" y="2518569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424377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424936" cy="1093808"/>
          </a:xfrm>
        </p:spPr>
        <p:txBody>
          <a:bodyPr/>
          <a:lstStyle/>
          <a:p>
            <a:r>
              <a:rPr lang="ru-RU" dirty="0" smtClean="0"/>
              <a:t>Сформировали кругленькие ножки.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784350"/>
            <a:ext cx="6096000" cy="4572000"/>
          </a:xfrm>
        </p:spPr>
      </p:pic>
    </p:spTree>
    <p:extLst>
      <p:ext uri="{BB962C8B-B14F-4D97-AF65-F5344CB8AC3E}">
        <p14:creationId xmlns:p14="http://schemas.microsoft.com/office/powerpoint/2010/main" val="285948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Поставили, чтоб стоял ровно.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168" y="1412776"/>
            <a:ext cx="6411175" cy="4808381"/>
          </a:xfrm>
        </p:spPr>
      </p:pic>
    </p:spTree>
    <p:extLst>
      <p:ext uri="{BB962C8B-B14F-4D97-AF65-F5344CB8AC3E}">
        <p14:creationId xmlns:p14="http://schemas.microsoft.com/office/powerpoint/2010/main" val="516312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головку одеваем рога и примазываем.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138" y="2518569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138" y="2518569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795943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Делаем глазки – шарики.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124744"/>
            <a:ext cx="7299275" cy="5474456"/>
          </a:xfrm>
        </p:spPr>
      </p:pic>
    </p:spTree>
    <p:extLst>
      <p:ext uri="{BB962C8B-B14F-4D97-AF65-F5344CB8AC3E}">
        <p14:creationId xmlns:p14="http://schemas.microsoft.com/office/powerpoint/2010/main" val="3764163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Катаем жгутики </a:t>
            </a:r>
            <a:r>
              <a:rPr lang="ru-RU" dirty="0" err="1" smtClean="0"/>
              <a:t>жёлтого,белого,зелёного</a:t>
            </a:r>
            <a:r>
              <a:rPr lang="ru-RU" dirty="0" smtClean="0"/>
              <a:t> цвета и прижимаем к бокам барашка.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138" y="2518569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138" y="2518569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266641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Вот такой получается барашек из пластилина!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3608" y="2348880"/>
            <a:ext cx="7382584" cy="4171529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Спасибо  вам, </a:t>
            </a:r>
            <a:r>
              <a:rPr lang="ru-RU" sz="3600" dirty="0" err="1" smtClean="0"/>
              <a:t>оятским</a:t>
            </a:r>
            <a:r>
              <a:rPr lang="ru-RU" sz="3600" dirty="0" smtClean="0"/>
              <a:t>  мастерам, что донесли секрет игрушки нам!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929687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46</TotalTime>
  <Words>144</Words>
  <Application>Microsoft Office PowerPoint</Application>
  <PresentationFormat>Экран 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Метро</vt:lpstr>
      <vt:lpstr>«Оятский барашек из пластилина»  (когда нет глины)</vt:lpstr>
      <vt:lpstr>Оятские игрушки.</vt:lpstr>
      <vt:lpstr>особенность оятской керамики </vt:lpstr>
      <vt:lpstr>Материалы для работы.</vt:lpstr>
      <vt:lpstr>Разделили…</vt:lpstr>
      <vt:lpstr>Скатали шарик и жгутик, закрутили улиточки.</vt:lpstr>
      <vt:lpstr>1.Скатали морковочку. 2.Согнули пополам. 3.Загнули тонкий кончик.</vt:lpstr>
      <vt:lpstr>Вытянули и разрезали ножки.</vt:lpstr>
      <vt:lpstr>Сформировали кругленькие ножки.</vt:lpstr>
      <vt:lpstr>Поставили, чтоб стоял ровно.</vt:lpstr>
      <vt:lpstr>На головку одеваем рога и примазываем.</vt:lpstr>
      <vt:lpstr>Делаем глазки – шарики.</vt:lpstr>
      <vt:lpstr>Катаем жгутики жёлтого,белого,зелёного цвета и прижимаем к бокам барашка.</vt:lpstr>
      <vt:lpstr>Вот такой получается барашек из пластилина!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«Оятский барашек из пластилина»  (когда нет глины)</dc:title>
  <dc:creator>п</dc:creator>
  <cp:lastModifiedBy>Ирина</cp:lastModifiedBy>
  <cp:revision>5</cp:revision>
  <dcterms:created xsi:type="dcterms:W3CDTF">2020-05-20T00:27:48Z</dcterms:created>
  <dcterms:modified xsi:type="dcterms:W3CDTF">2020-05-20T07:05:58Z</dcterms:modified>
</cp:coreProperties>
</file>