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329A3-2EE8-4A6C-A2A6-8ECDE1396D05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9D4E5-D8EE-49A2-A653-3EB8086B25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40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9D4E5-D8EE-49A2-A653-3EB8086B256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9278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781DB4D-FAC0-4B0E-89D6-609780549436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AC45A76-4508-4CAE-8D58-27874F6B0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«Рамочка для мамочки»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Мастер класс для детей и родителей.</a:t>
            </a:r>
          </a:p>
          <a:p>
            <a:r>
              <a:rPr lang="ru-RU" dirty="0" smtClean="0"/>
              <a:t>Подготовила  педагог МОУДО «ТЦДТ»</a:t>
            </a:r>
          </a:p>
          <a:p>
            <a:r>
              <a:rPr lang="ru-RU" dirty="0" smtClean="0"/>
              <a:t>Горячева Елена Анатольевна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928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Необходимые материалы.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772816"/>
            <a:ext cx="6480719" cy="4860539"/>
          </a:xfrm>
        </p:spPr>
      </p:pic>
    </p:spTree>
    <p:extLst>
      <p:ext uri="{BB962C8B-B14F-4D97-AF65-F5344CB8AC3E}">
        <p14:creationId xmlns:p14="http://schemas.microsoft.com/office/powerpoint/2010/main" xmlns="" val="3502572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66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Складываем лист картона пополам, вырезаем «окошко».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542778"/>
            <a:ext cx="3521075" cy="264080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8300" y="2542778"/>
            <a:ext cx="3521075" cy="2640806"/>
          </a:xfrm>
        </p:spPr>
      </p:pic>
    </p:spTree>
    <p:extLst>
      <p:ext uri="{BB962C8B-B14F-4D97-AF65-F5344CB8AC3E}">
        <p14:creationId xmlns:p14="http://schemas.microsoft.com/office/powerpoint/2010/main" xmlns="" val="1403571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Намазываем 3 стороны клеем и прижимаем.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484784"/>
            <a:ext cx="3875616" cy="290671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3717032"/>
            <a:ext cx="3936438" cy="2952328"/>
          </a:xfrm>
        </p:spPr>
      </p:pic>
    </p:spTree>
    <p:extLst>
      <p:ext uri="{BB962C8B-B14F-4D97-AF65-F5344CB8AC3E}">
        <p14:creationId xmlns:p14="http://schemas.microsoft.com/office/powerpoint/2010/main" xmlns="" val="80853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Салфетку разрезаем и приклеиваем по краям.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-126521" y="2294874"/>
            <a:ext cx="4752528" cy="35643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768396" y="2340279"/>
            <a:ext cx="4700639" cy="3525479"/>
          </a:xfrm>
        </p:spPr>
      </p:pic>
    </p:spTree>
    <p:extLst>
      <p:ext uri="{BB962C8B-B14F-4D97-AF65-F5344CB8AC3E}">
        <p14:creationId xmlns:p14="http://schemas.microsoft.com/office/powerpoint/2010/main" xmlns="" val="4154676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9" y="332656"/>
            <a:ext cx="4224469" cy="316835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3356992"/>
            <a:ext cx="4385171" cy="3288878"/>
          </a:xfrm>
        </p:spPr>
      </p:pic>
    </p:spTree>
    <p:extLst>
      <p:ext uri="{BB962C8B-B14F-4D97-AF65-F5344CB8AC3E}">
        <p14:creationId xmlns:p14="http://schemas.microsoft.com/office/powerpoint/2010/main" xmlns="" val="4066868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32656"/>
            <a:ext cx="4512502" cy="338437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3410998"/>
            <a:ext cx="4313163" cy="3234872"/>
          </a:xfrm>
        </p:spPr>
      </p:pic>
    </p:spTree>
    <p:extLst>
      <p:ext uri="{BB962C8B-B14F-4D97-AF65-F5344CB8AC3E}">
        <p14:creationId xmlns:p14="http://schemas.microsoft.com/office/powerpoint/2010/main" xmlns="" val="282421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04664"/>
            <a:ext cx="4416491" cy="331236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220960" y="2483897"/>
            <a:ext cx="4536505" cy="3402378"/>
          </a:xfrm>
        </p:spPr>
      </p:pic>
    </p:spTree>
    <p:extLst>
      <p:ext uri="{BB962C8B-B14F-4D97-AF65-F5344CB8AC3E}">
        <p14:creationId xmlns:p14="http://schemas.microsoft.com/office/powerpoint/2010/main" xmlns="" val="232757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" name="Объект 37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60648"/>
            <a:ext cx="4512502" cy="3384376"/>
          </a:xfrm>
        </p:spPr>
      </p:pic>
      <p:pic>
        <p:nvPicPr>
          <p:cNvPr id="39" name="Объект 38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2924944"/>
            <a:ext cx="4839380" cy="3629535"/>
          </a:xfrm>
        </p:spPr>
      </p:pic>
    </p:spTree>
    <p:extLst>
      <p:ext uri="{BB962C8B-B14F-4D97-AF65-F5344CB8AC3E}">
        <p14:creationId xmlns:p14="http://schemas.microsoft.com/office/powerpoint/2010/main" xmlns="" val="1121398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225534" y="881719"/>
            <a:ext cx="4392489" cy="329436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9886" y="3212976"/>
            <a:ext cx="4481182" cy="3360886"/>
          </a:xfrm>
        </p:spPr>
      </p:pic>
    </p:spTree>
    <p:extLst>
      <p:ext uri="{BB962C8B-B14F-4D97-AF65-F5344CB8AC3E}">
        <p14:creationId xmlns:p14="http://schemas.microsoft.com/office/powerpoint/2010/main" xmlns="" val="771805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32656"/>
            <a:ext cx="4512502" cy="338437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3302986"/>
            <a:ext cx="4457179" cy="3342884"/>
          </a:xfrm>
        </p:spPr>
      </p:pic>
    </p:spTree>
    <p:extLst>
      <p:ext uri="{BB962C8B-B14F-4D97-AF65-F5344CB8AC3E}">
        <p14:creationId xmlns:p14="http://schemas.microsoft.com/office/powerpoint/2010/main" xmlns="" val="144864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Можно вот так!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336546" y="920722"/>
            <a:ext cx="4128459" cy="309634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591806" y="2248954"/>
            <a:ext cx="4961234" cy="3720926"/>
          </a:xfrm>
        </p:spPr>
      </p:pic>
    </p:spTree>
    <p:extLst>
      <p:ext uri="{BB962C8B-B14F-4D97-AF65-F5344CB8AC3E}">
        <p14:creationId xmlns:p14="http://schemas.microsoft.com/office/powerpoint/2010/main" xmlns="" val="666715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</TotalTime>
  <Words>53</Words>
  <Application>Microsoft Office PowerPoint</Application>
  <PresentationFormat>Экран (4:3)</PresentationFormat>
  <Paragraphs>10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«Рамочка для мамочки»</vt:lpstr>
      <vt:lpstr>Необходимые материалы.</vt:lpstr>
      <vt:lpstr>Складываем лист картона пополам, вырезаем «окошко».</vt:lpstr>
      <vt:lpstr>Намазываем 3 стороны клеем и прижимаем.</vt:lpstr>
      <vt:lpstr>Салфетку разрезаем и приклеиваем по краям.</vt:lpstr>
      <vt:lpstr>Слайд 6</vt:lpstr>
      <vt:lpstr>Слайд 7</vt:lpstr>
      <vt:lpstr>Слайд 8</vt:lpstr>
      <vt:lpstr>Слайд 9</vt:lpstr>
      <vt:lpstr>Слайд 10</vt:lpstr>
      <vt:lpstr>Слайд 11</vt:lpstr>
      <vt:lpstr>                    Можно вот так!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</dc:creator>
  <cp:lastModifiedBy>Admin</cp:lastModifiedBy>
  <cp:revision>6</cp:revision>
  <dcterms:created xsi:type="dcterms:W3CDTF">2019-11-13T22:03:04Z</dcterms:created>
  <dcterms:modified xsi:type="dcterms:W3CDTF">2019-11-29T07:26:16Z</dcterms:modified>
</cp:coreProperties>
</file>