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6" y="-8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75F3C3C-C9E1-42F4-AA1F-0200C6DC454B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E623E70-4E95-4B3C-A8BB-7CD1FF4CD7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«Розочки для мамочки»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Мастер класс для детей и родителей.</a:t>
            </a:r>
          </a:p>
          <a:p>
            <a:r>
              <a:rPr lang="ru-RU" dirty="0" smtClean="0"/>
              <a:t>МОУДО «ТЦДТ»</a:t>
            </a:r>
          </a:p>
          <a:p>
            <a:r>
              <a:rPr lang="ru-RU" dirty="0" smtClean="0"/>
              <a:t>Педагог Горячева Елена Анатольевна.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1730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Материалы для открытки.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2983" y="1600200"/>
            <a:ext cx="6278033" cy="4708525"/>
          </a:xfrm>
        </p:spPr>
      </p:pic>
    </p:spTree>
    <p:extLst>
      <p:ext uri="{BB962C8B-B14F-4D97-AF65-F5344CB8AC3E}">
        <p14:creationId xmlns:p14="http://schemas.microsoft.com/office/powerpoint/2010/main" xmlns="" val="4202118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Делаем листочки: шарик, овал, капелька . Сделать  лепёшку  и</a:t>
            </a:r>
            <a:br>
              <a:rPr lang="ru-RU" dirty="0" smtClean="0">
                <a:solidFill>
                  <a:srgbClr val="00B0F0"/>
                </a:solidFill>
              </a:rPr>
            </a:br>
            <a:r>
              <a:rPr lang="ru-RU" dirty="0" smtClean="0">
                <a:solidFill>
                  <a:srgbClr val="00B0F0"/>
                </a:solidFill>
              </a:rPr>
              <a:t>                                   </a:t>
            </a:r>
            <a:r>
              <a:rPr lang="ru-RU" dirty="0" err="1" smtClean="0">
                <a:solidFill>
                  <a:srgbClr val="00B0F0"/>
                </a:solidFill>
              </a:rPr>
              <a:t>прожилочки</a:t>
            </a:r>
            <a:r>
              <a:rPr lang="ru-RU" dirty="0" smtClean="0">
                <a:solidFill>
                  <a:srgbClr val="00B0F0"/>
                </a:solidFill>
              </a:rPr>
              <a:t>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484784"/>
            <a:ext cx="4416491" cy="331236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9992" y="3356992"/>
            <a:ext cx="4326632" cy="3244974"/>
          </a:xfrm>
        </p:spPr>
      </p:pic>
    </p:spTree>
    <p:extLst>
      <p:ext uri="{BB962C8B-B14F-4D97-AF65-F5344CB8AC3E}">
        <p14:creationId xmlns:p14="http://schemas.microsoft.com/office/powerpoint/2010/main" xmlns="" val="1187133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Делаем  розочку : комочек делим на 6 разных частей.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41277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335699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xmlns="" val="231087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Расплющиваем  эти части.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2983" y="1600200"/>
            <a:ext cx="6278033" cy="4708525"/>
          </a:xfrm>
        </p:spPr>
      </p:pic>
    </p:spTree>
    <p:extLst>
      <p:ext uri="{BB962C8B-B14F-4D97-AF65-F5344CB8AC3E}">
        <p14:creationId xmlns:p14="http://schemas.microsoft.com/office/powerpoint/2010/main" xmlns="" val="2197027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Берём самую большую и закатываем  «</a:t>
            </a:r>
            <a:r>
              <a:rPr lang="ru-RU" dirty="0" err="1">
                <a:solidFill>
                  <a:srgbClr val="00B0F0"/>
                </a:solidFill>
              </a:rPr>
              <a:t>у</a:t>
            </a:r>
            <a:r>
              <a:rPr lang="ru-RU" dirty="0" err="1" smtClean="0">
                <a:solidFill>
                  <a:srgbClr val="00B0F0"/>
                </a:solidFill>
              </a:rPr>
              <a:t>литочку</a:t>
            </a:r>
            <a:r>
              <a:rPr lang="ru-RU" dirty="0" smtClean="0">
                <a:solidFill>
                  <a:srgbClr val="00B0F0"/>
                </a:solidFill>
              </a:rPr>
              <a:t>»- бутончик готов</a:t>
            </a:r>
            <a:r>
              <a:rPr lang="ru-RU" dirty="0" smtClean="0">
                <a:solidFill>
                  <a:srgbClr val="FFC000"/>
                </a:solidFill>
              </a:rPr>
              <a:t>.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xmlns="" val="1923326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К бутончику снизу приклеиваем маленькие  «лепёшки», по кругу, наклеивать один на другой.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xmlns="" val="136597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Розочка готова. А 2 бутончика делаем  так же, как начинали делать розу.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916832"/>
            <a:ext cx="6278033" cy="4708525"/>
          </a:xfrm>
        </p:spPr>
      </p:pic>
    </p:spTree>
    <p:extLst>
      <p:ext uri="{BB962C8B-B14F-4D97-AF65-F5344CB8AC3E}">
        <p14:creationId xmlns:p14="http://schemas.microsoft.com/office/powerpoint/2010/main" xmlns="" val="1439354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Для открытки берём 2 прямоугольника -1 цветная бумага  и 1 картон и приклеиваем.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1988840"/>
            <a:ext cx="3394472" cy="45259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xmlns="" val="2716452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828800" y="0"/>
            <a:ext cx="5486400" cy="836712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B0F0"/>
                </a:solidFill>
              </a:rPr>
              <a:t>Вот такая открытка-картинка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 rot="5400000">
            <a:off x="2216319" y="2219494"/>
            <a:ext cx="5036378" cy="3637384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828800" y="908721"/>
            <a:ext cx="5486400" cy="432048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B0F0"/>
                </a:solidFill>
              </a:rPr>
              <a:t>Спасибо за </a:t>
            </a:r>
            <a:r>
              <a:rPr lang="ru-RU" sz="3600" dirty="0" smtClean="0">
                <a:solidFill>
                  <a:srgbClr val="00B0F0"/>
                </a:solidFill>
              </a:rPr>
              <a:t>внимание!</a:t>
            </a:r>
            <a:endParaRPr lang="ru-RU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54024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101</TotalTime>
  <Words>116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«Розочки для мамочки»</vt:lpstr>
      <vt:lpstr>Материалы для открытки.</vt:lpstr>
      <vt:lpstr>Делаем листочки: шарик, овал, капелька . Сделать  лепёшку  и                                    прожилочки.</vt:lpstr>
      <vt:lpstr>Делаем  розочку : комочек делим на 6 разных частей.</vt:lpstr>
      <vt:lpstr>Расплющиваем  эти части.</vt:lpstr>
      <vt:lpstr>Берём самую большую и закатываем  «улиточку»- бутончик готов.</vt:lpstr>
      <vt:lpstr>К бутончику снизу приклеиваем маленькие  «лепёшки», по кругу, наклеивать один на другой.</vt:lpstr>
      <vt:lpstr>Розочка готова. А 2 бутончика делаем  так же, как начинали делать розу.</vt:lpstr>
      <vt:lpstr>Для открытки берём 2 прямоугольника -1 цветная бумага  и 1 картон и приклеиваем.</vt:lpstr>
      <vt:lpstr>Вот такая открытка-картинка.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«Розочки для мамочки»</dc:title>
  <dc:creator>п</dc:creator>
  <cp:lastModifiedBy>Admin</cp:lastModifiedBy>
  <cp:revision>10</cp:revision>
  <dcterms:created xsi:type="dcterms:W3CDTF">2019-11-17T17:39:13Z</dcterms:created>
  <dcterms:modified xsi:type="dcterms:W3CDTF">2019-11-29T07:26:30Z</dcterms:modified>
</cp:coreProperties>
</file>